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Steve Battle &amp; Dan </a:t>
            </a:r>
            <a:r>
              <a:rPr lang="en-US" b="1" dirty="0" err="1"/>
              <a:t>Brickley</a:t>
            </a:r>
            <a:endParaRPr lang="en-US" b="1" dirty="0"/>
          </a:p>
          <a:p>
            <a:r>
              <a:rPr lang="en-US" dirty="0"/>
              <a:t>UWE</a:t>
            </a:r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appearance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Structural closure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of particles</a:t>
            </a:r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444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12</cp:revision>
  <dcterms:created xsi:type="dcterms:W3CDTF">2022-07-02T10:57:14Z</dcterms:created>
  <dcterms:modified xsi:type="dcterms:W3CDTF">2022-07-03T15:41:54Z</dcterms:modified>
</cp:coreProperties>
</file>